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a:solidFill>
                  <a:srgbClr val="2F5496"/>
                </a:solidFill>
                <a:latin typeface="Arial"/>
                <a:ea typeface="Arial"/>
                <a:cs typeface="Arial"/>
                <a:sym typeface="Arial"/>
              </a:rPr>
              <a:t> </a:t>
            </a:r>
            <a:r>
              <a:rPr lang="en-US" sz="2000" b="1">
                <a:solidFill>
                  <a:srgbClr val="2F5496"/>
                </a:solidFill>
              </a:rPr>
              <a:t>Charan prasad S </a:t>
            </a:r>
            <a:r>
              <a:rPr lang="en-US" sz="2000" b="1">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AU810021114307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a:ea typeface="Arial"/>
                <a:cs typeface="Arial"/>
                <a:sym typeface="Arial"/>
              </a:rPr>
              <a:t>https://github.com/Sundar110504/SUNDARAGANESAN-AU810021114083</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47794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charan_au810021114307 charan prasad.ipynb at main · 05Charan_charan - Google Chrome 2024-04-23 07-28-19">
            <a:hlinkClick r:id="" action="ppaction://media"/>
            <a:extLst>
              <a:ext uri="{FF2B5EF4-FFF2-40B4-BE49-F238E27FC236}">
                <a16:creationId xmlns:a16="http://schemas.microsoft.com/office/drawing/2014/main" id="{FA129CB3-8616-5FE2-833B-B2A2D56863C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276" y="1389472"/>
            <a:ext cx="11189111" cy="5103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6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CHARAN</dc:creator>
  <cp:lastModifiedBy>charanseetharam@outlook.com</cp:lastModifiedBy>
  <cp:revision>4</cp:revision>
  <dcterms:modified xsi:type="dcterms:W3CDTF">2024-04-23T02:07:14Z</dcterms:modified>
</cp:coreProperties>
</file>